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14"/>
  </p:notesMasterIdLst>
  <p:sldIdLst>
    <p:sldId id="256" r:id="rId3"/>
    <p:sldId id="259" r:id="rId4"/>
    <p:sldId id="260" r:id="rId5"/>
    <p:sldId id="280" r:id="rId6"/>
    <p:sldId id="281" r:id="rId7"/>
    <p:sldId id="282" r:id="rId8"/>
    <p:sldId id="283" r:id="rId9"/>
    <p:sldId id="262" r:id="rId10"/>
    <p:sldId id="265" r:id="rId11"/>
    <p:sldId id="267" r:id="rId12"/>
    <p:sldId id="287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6" d="100"/>
          <a:sy n="46" d="100"/>
        </p:scale>
        <p:origin x="6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0987D-7B5C-4611-8A85-EED2D58BB920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9D863-076A-4B88-BD04-D0A65B88C9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41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16EABC-E8B7-4926-B646-86126BA480D8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13184-60D0-403B-A8B4-591E2F77FB53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D4484-C8C2-4379-B1C7-7AF144934F8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71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9BF7-284E-4872-A0FE-72F8CB0F572F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44345-2216-41D6-B04D-FA4DC4B9611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0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6DCB-F66E-41D7-B4B7-BA5674FF9FC4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D17783-58B3-41D4-8993-2C449ED177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316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361" y="1121880"/>
            <a:ext cx="6857280" cy="2387771"/>
          </a:xfrm>
        </p:spPr>
        <p:txBody>
          <a:bodyPr anchor="b"/>
          <a:lstStyle>
            <a:lvl1pPr algn="ctr">
              <a:defRPr sz="408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361" y="3601819"/>
            <a:ext cx="6857280" cy="1656174"/>
          </a:xfrm>
        </p:spPr>
        <p:txBody>
          <a:bodyPr/>
          <a:lstStyle>
            <a:lvl1pPr marL="0" indent="0" algn="ctr">
              <a:buNone/>
              <a:defRPr sz="1633"/>
            </a:lvl1pPr>
            <a:lvl2pPr marL="311079" indent="0" algn="ctr">
              <a:buNone/>
              <a:defRPr sz="1361"/>
            </a:lvl2pPr>
            <a:lvl3pPr marL="622158" indent="0" algn="ctr">
              <a:buNone/>
              <a:defRPr sz="1225"/>
            </a:lvl3pPr>
            <a:lvl4pPr marL="933237" indent="0" algn="ctr">
              <a:buNone/>
              <a:defRPr sz="1089"/>
            </a:lvl4pPr>
            <a:lvl5pPr marL="1244315" indent="0" algn="ctr">
              <a:buNone/>
              <a:defRPr sz="1089"/>
            </a:lvl5pPr>
            <a:lvl6pPr marL="1555394" indent="0" algn="ctr">
              <a:buNone/>
              <a:defRPr sz="1089"/>
            </a:lvl6pPr>
            <a:lvl7pPr marL="1866473" indent="0" algn="ctr">
              <a:buNone/>
              <a:defRPr sz="1089"/>
            </a:lvl7pPr>
            <a:lvl8pPr marL="2177552" indent="0" algn="ctr">
              <a:buNone/>
              <a:defRPr sz="1089"/>
            </a:lvl8pPr>
            <a:lvl9pPr marL="2488631" indent="0" algn="ctr">
              <a:buNone/>
              <a:defRPr sz="1089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5C9F5FC-47C4-41E5-B768-E6945CC7653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388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A252D2-608B-4EDE-A22F-24F5A5DD6FD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05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21" y="1709461"/>
            <a:ext cx="7886879" cy="2852939"/>
          </a:xfrm>
        </p:spPr>
        <p:txBody>
          <a:bodyPr anchor="b"/>
          <a:lstStyle>
            <a:lvl1pPr>
              <a:defRPr sz="408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521" y="4589764"/>
            <a:ext cx="7886879" cy="1499197"/>
          </a:xfrm>
        </p:spPr>
        <p:txBody>
          <a:bodyPr/>
          <a:lstStyle>
            <a:lvl1pPr marL="0" indent="0">
              <a:buNone/>
              <a:defRPr sz="1633"/>
            </a:lvl1pPr>
            <a:lvl2pPr marL="311079" indent="0">
              <a:buNone/>
              <a:defRPr sz="1361"/>
            </a:lvl2pPr>
            <a:lvl3pPr marL="622158" indent="0">
              <a:buNone/>
              <a:defRPr sz="1225"/>
            </a:lvl3pPr>
            <a:lvl4pPr marL="933237" indent="0">
              <a:buNone/>
              <a:defRPr sz="1089"/>
            </a:lvl4pPr>
            <a:lvl5pPr marL="1244315" indent="0">
              <a:buNone/>
              <a:defRPr sz="1089"/>
            </a:lvl5pPr>
            <a:lvl6pPr marL="1555394" indent="0">
              <a:buNone/>
              <a:defRPr sz="1089"/>
            </a:lvl6pPr>
            <a:lvl7pPr marL="1866473" indent="0">
              <a:buNone/>
              <a:defRPr sz="1089"/>
            </a:lvl7pPr>
            <a:lvl8pPr marL="2177552" indent="0">
              <a:buNone/>
              <a:defRPr sz="1089"/>
            </a:lvl8pPr>
            <a:lvl9pPr marL="2488631" indent="0">
              <a:buNone/>
              <a:defRPr sz="108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17081C-1D9E-417E-A88A-9829CA5395C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02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1" y="1604330"/>
            <a:ext cx="4043520" cy="452495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241" y="1604330"/>
            <a:ext cx="4044959" cy="452495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E5A022-FDA0-4BC7-8694-1D4B40CE4C8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5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365799"/>
            <a:ext cx="7886879" cy="132493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281" y="1680657"/>
            <a:ext cx="3869279" cy="823766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1079" indent="0">
              <a:buNone/>
              <a:defRPr sz="1361" b="1"/>
            </a:lvl2pPr>
            <a:lvl3pPr marL="622158" indent="0">
              <a:buNone/>
              <a:defRPr sz="1225" b="1"/>
            </a:lvl3pPr>
            <a:lvl4pPr marL="933237" indent="0">
              <a:buNone/>
              <a:defRPr sz="1089" b="1"/>
            </a:lvl4pPr>
            <a:lvl5pPr marL="1244315" indent="0">
              <a:buNone/>
              <a:defRPr sz="1089" b="1"/>
            </a:lvl5pPr>
            <a:lvl6pPr marL="1555394" indent="0">
              <a:buNone/>
              <a:defRPr sz="1089" b="1"/>
            </a:lvl6pPr>
            <a:lvl7pPr marL="1866473" indent="0">
              <a:buNone/>
              <a:defRPr sz="1089" b="1"/>
            </a:lvl7pPr>
            <a:lvl8pPr marL="2177552" indent="0">
              <a:buNone/>
              <a:defRPr sz="1089" b="1"/>
            </a:lvl8pPr>
            <a:lvl9pPr marL="2488631" indent="0">
              <a:buNone/>
              <a:defRPr sz="108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281" y="2504424"/>
            <a:ext cx="3869279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601" y="1680657"/>
            <a:ext cx="3886559" cy="823766"/>
          </a:xfrm>
        </p:spPr>
        <p:txBody>
          <a:bodyPr anchor="b"/>
          <a:lstStyle>
            <a:lvl1pPr marL="0" indent="0">
              <a:buNone/>
              <a:defRPr sz="1633" b="1"/>
            </a:lvl1pPr>
            <a:lvl2pPr marL="311079" indent="0">
              <a:buNone/>
              <a:defRPr sz="1361" b="1"/>
            </a:lvl2pPr>
            <a:lvl3pPr marL="622158" indent="0">
              <a:buNone/>
              <a:defRPr sz="1225" b="1"/>
            </a:lvl3pPr>
            <a:lvl4pPr marL="933237" indent="0">
              <a:buNone/>
              <a:defRPr sz="1089" b="1"/>
            </a:lvl4pPr>
            <a:lvl5pPr marL="1244315" indent="0">
              <a:buNone/>
              <a:defRPr sz="1089" b="1"/>
            </a:lvl5pPr>
            <a:lvl6pPr marL="1555394" indent="0">
              <a:buNone/>
              <a:defRPr sz="1089" b="1"/>
            </a:lvl6pPr>
            <a:lvl7pPr marL="1866473" indent="0">
              <a:buNone/>
              <a:defRPr sz="1089" b="1"/>
            </a:lvl7pPr>
            <a:lvl8pPr marL="2177552" indent="0">
              <a:buNone/>
              <a:defRPr sz="1089" b="1"/>
            </a:lvl8pPr>
            <a:lvl9pPr marL="2488631" indent="0">
              <a:buNone/>
              <a:defRPr sz="108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601" y="2504424"/>
            <a:ext cx="3886559" cy="36853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F8E701-66C0-40E8-9DB5-4E992E11F4B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75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5C3FD1-524D-47A8-8E21-40712ADAA3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88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6F84D7-2E8A-4118-99F2-43C82799D46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192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456528"/>
            <a:ext cx="2949120" cy="1601448"/>
          </a:xfrm>
        </p:spPr>
        <p:txBody>
          <a:bodyPr anchor="b"/>
          <a:lstStyle>
            <a:lvl1pPr>
              <a:defRPr sz="217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8001" y="987944"/>
            <a:ext cx="4628160" cy="4873472"/>
          </a:xfrm>
        </p:spPr>
        <p:txBody>
          <a:bodyPr/>
          <a:lstStyle>
            <a:lvl1pPr>
              <a:defRPr sz="2177"/>
            </a:lvl1pPr>
            <a:lvl2pPr>
              <a:defRPr sz="1905"/>
            </a:lvl2pPr>
            <a:lvl3pPr>
              <a:defRPr sz="1633"/>
            </a:lvl3pPr>
            <a:lvl4pPr>
              <a:defRPr sz="1361"/>
            </a:lvl4pPr>
            <a:lvl5pPr>
              <a:defRPr sz="1361"/>
            </a:lvl5pPr>
            <a:lvl6pPr>
              <a:defRPr sz="1361"/>
            </a:lvl6pPr>
            <a:lvl7pPr>
              <a:defRPr sz="1361"/>
            </a:lvl7pPr>
            <a:lvl8pPr>
              <a:defRPr sz="1361"/>
            </a:lvl8pPr>
            <a:lvl9pPr>
              <a:defRPr sz="1361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1" y="2057977"/>
            <a:ext cx="2949120" cy="3810640"/>
          </a:xfrm>
        </p:spPr>
        <p:txBody>
          <a:bodyPr/>
          <a:lstStyle>
            <a:lvl1pPr marL="0" indent="0">
              <a:buNone/>
              <a:defRPr sz="1089"/>
            </a:lvl1pPr>
            <a:lvl2pPr marL="311079" indent="0">
              <a:buNone/>
              <a:defRPr sz="953"/>
            </a:lvl2pPr>
            <a:lvl3pPr marL="622158" indent="0">
              <a:buNone/>
              <a:defRPr sz="817"/>
            </a:lvl3pPr>
            <a:lvl4pPr marL="933237" indent="0">
              <a:buNone/>
              <a:defRPr sz="680"/>
            </a:lvl4pPr>
            <a:lvl5pPr marL="1244315" indent="0">
              <a:buNone/>
              <a:defRPr sz="680"/>
            </a:lvl5pPr>
            <a:lvl6pPr marL="1555394" indent="0">
              <a:buNone/>
              <a:defRPr sz="680"/>
            </a:lvl6pPr>
            <a:lvl7pPr marL="1866473" indent="0">
              <a:buNone/>
              <a:defRPr sz="680"/>
            </a:lvl7pPr>
            <a:lvl8pPr marL="2177552" indent="0">
              <a:buNone/>
              <a:defRPr sz="680"/>
            </a:lvl8pPr>
            <a:lvl9pPr marL="2488631" indent="0">
              <a:buNone/>
              <a:defRPr sz="6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7C842D-6409-4CB8-8CD0-15977FBFD6B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5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D0355-FB4F-4888-AFCF-05C04FA3E421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67408-DD5A-4CAF-87ED-405F75AA219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076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281" y="456528"/>
            <a:ext cx="2949120" cy="1601448"/>
          </a:xfrm>
        </p:spPr>
        <p:txBody>
          <a:bodyPr anchor="b"/>
          <a:lstStyle>
            <a:lvl1pPr>
              <a:defRPr sz="217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8001" y="987944"/>
            <a:ext cx="4628160" cy="4873472"/>
          </a:xfrm>
        </p:spPr>
        <p:txBody>
          <a:bodyPr/>
          <a:lstStyle>
            <a:lvl1pPr marL="0" indent="0">
              <a:buNone/>
              <a:defRPr sz="2177"/>
            </a:lvl1pPr>
            <a:lvl2pPr marL="311079" indent="0">
              <a:buNone/>
              <a:defRPr sz="1905"/>
            </a:lvl2pPr>
            <a:lvl3pPr marL="622158" indent="0">
              <a:buNone/>
              <a:defRPr sz="1633"/>
            </a:lvl3pPr>
            <a:lvl4pPr marL="933237" indent="0">
              <a:buNone/>
              <a:defRPr sz="1361"/>
            </a:lvl4pPr>
            <a:lvl5pPr marL="1244315" indent="0">
              <a:buNone/>
              <a:defRPr sz="1361"/>
            </a:lvl5pPr>
            <a:lvl6pPr marL="1555394" indent="0">
              <a:buNone/>
              <a:defRPr sz="1361"/>
            </a:lvl6pPr>
            <a:lvl7pPr marL="1866473" indent="0">
              <a:buNone/>
              <a:defRPr sz="1361"/>
            </a:lvl7pPr>
            <a:lvl8pPr marL="2177552" indent="0">
              <a:buNone/>
              <a:defRPr sz="1361"/>
            </a:lvl8pPr>
            <a:lvl9pPr marL="2488631" indent="0">
              <a:buNone/>
              <a:defRPr sz="13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281" y="2057977"/>
            <a:ext cx="2949120" cy="3810640"/>
          </a:xfrm>
        </p:spPr>
        <p:txBody>
          <a:bodyPr/>
          <a:lstStyle>
            <a:lvl1pPr marL="0" indent="0">
              <a:buNone/>
              <a:defRPr sz="1089"/>
            </a:lvl1pPr>
            <a:lvl2pPr marL="311079" indent="0">
              <a:buNone/>
              <a:defRPr sz="953"/>
            </a:lvl2pPr>
            <a:lvl3pPr marL="622158" indent="0">
              <a:buNone/>
              <a:defRPr sz="817"/>
            </a:lvl3pPr>
            <a:lvl4pPr marL="933237" indent="0">
              <a:buNone/>
              <a:defRPr sz="680"/>
            </a:lvl4pPr>
            <a:lvl5pPr marL="1244315" indent="0">
              <a:buNone/>
              <a:defRPr sz="680"/>
            </a:lvl5pPr>
            <a:lvl6pPr marL="1555394" indent="0">
              <a:buNone/>
              <a:defRPr sz="680"/>
            </a:lvl6pPr>
            <a:lvl7pPr marL="1866473" indent="0">
              <a:buNone/>
              <a:defRPr sz="680"/>
            </a:lvl7pPr>
            <a:lvl8pPr marL="2177552" indent="0">
              <a:buNone/>
              <a:defRPr sz="680"/>
            </a:lvl8pPr>
            <a:lvl9pPr marL="2488631" indent="0">
              <a:buNone/>
              <a:defRPr sz="6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3B3A387-129E-47F3-AA86-7E972A1EAAD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46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9CB512F-8E1F-46D8-A304-9EB04C984B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0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880" y="273630"/>
            <a:ext cx="2056320" cy="585565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1" y="273630"/>
            <a:ext cx="6032159" cy="585565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C4F709-27F8-4718-A78C-EDC7CF36781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21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DCF5-D54E-4E3E-81C1-B39E490F9F83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CCB01-3721-470B-9870-D1A1B848F48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287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63C5A-C7D5-4C5A-A0B9-528FC5BC6C76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760BF2-5B48-45D6-BD1D-7DFB57B281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1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83CCF-4A26-4789-8DCB-1F8498933882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F39729-AE7B-48AC-B7D5-46E419D71AF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674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A48B-C4A4-4E9D-B137-0039FA38A33F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E0629-3ED3-4B32-B10D-DAA0D958B6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279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D9AC8-C40B-4DDF-93D7-86D4CCBA1B1A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854E1-70D1-4A4D-81B4-A41C670CE5D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20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89AED-8398-40BD-AC4C-9209812575A5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A7E07-CCCE-4FE7-851F-542B43AD3B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83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FEC57-18A2-48D5-B84F-46CF5D78D7B1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553C0-3BDC-4EFE-885E-F03C1A30C3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21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7521A1-BA28-4FBC-8C59-7E3A21E9930C}" type="datetimeFigureOut">
              <a:rPr lang="ru-RU"/>
              <a:pPr>
                <a:defRPr/>
              </a:pPr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EA51254-A93A-4AD6-A1D4-FA060A1577D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19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30"/>
            <a:ext cx="8226719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92542" algn="l"/>
                <a:tab pos="985083" algn="l"/>
                <a:tab pos="1477625" algn="l"/>
              </a:tabLst>
              <a:defRPr sz="953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 defTabSz="305678" hangingPunct="0">
              <a:buClr>
                <a:srgbClr val="000000"/>
              </a:buClr>
              <a:buSzPct val="100000"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492542" algn="l"/>
                <a:tab pos="985083" algn="l"/>
                <a:tab pos="1477625" algn="l"/>
                <a:tab pos="1970166" algn="l"/>
              </a:tabLst>
              <a:defRPr sz="953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 defTabSz="305678" hangingPunct="0">
              <a:buClr>
                <a:srgbClr val="000000"/>
              </a:buClr>
              <a:buSzPct val="100000"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92542" algn="l"/>
                <a:tab pos="985083" algn="l"/>
                <a:tab pos="1477625" algn="l"/>
              </a:tabLst>
              <a:defRPr sz="953">
                <a:solidFill>
                  <a:srgbClr val="000000"/>
                </a:solidFill>
                <a:latin typeface="Times New Roman" panose="02020603050405020304" pitchFamily="18" charset="0"/>
                <a:cs typeface="Arial Unicode MS" panose="020B0604020202020204" pitchFamily="34" charset="-128"/>
              </a:defRPr>
            </a:lvl1pPr>
          </a:lstStyle>
          <a:p>
            <a:pPr defTabSz="305678" hangingPunct="0">
              <a:buClr>
                <a:srgbClr val="000000"/>
              </a:buClr>
              <a:buSzPct val="100000"/>
            </a:pPr>
            <a:fld id="{B6BB5536-1560-4094-A8F0-5EAE5DD40C55}" type="slidenum">
              <a:rPr lang="ru-RU" smtClean="0"/>
              <a:pPr defTabSz="305678" hangingPunct="0">
                <a:buClr>
                  <a:srgbClr val="000000"/>
                </a:buClr>
                <a:buSzPct val="100000"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5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 kern="1200">
          <a:solidFill>
            <a:srgbClr val="000000"/>
          </a:solidFill>
          <a:latin typeface="+mj-lt"/>
          <a:ea typeface="+mj-ea"/>
          <a:cs typeface="+mj-cs"/>
        </a:defRPr>
      </a:lvl1pPr>
      <a:lvl2pPr marL="505503" indent="-194424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2pPr>
      <a:lvl3pPr marL="777698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3pPr>
      <a:lvl4pPr marL="1088776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4pPr>
      <a:lvl5pPr marL="1399855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5pPr>
      <a:lvl6pPr marL="1710934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6pPr>
      <a:lvl7pPr marL="2022013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7pPr>
      <a:lvl8pPr marL="2333092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8pPr>
      <a:lvl9pPr marL="2644171" indent="-155540" algn="ctr" defTabSz="30567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994">
          <a:solidFill>
            <a:srgbClr val="000000"/>
          </a:solidFill>
          <a:latin typeface="Arial" panose="020B0604020202020204" pitchFamily="34" charset="0"/>
          <a:ea typeface="MS Gothic" panose="020B0609070205080204" pitchFamily="49" charset="-128"/>
        </a:defRPr>
      </a:lvl9pPr>
    </p:titleStyle>
    <p:bodyStyle>
      <a:lvl1pPr marL="233309" indent="-233309" algn="l" defTabSz="305678" rtl="0" fontAlgn="base" hangingPunct="0">
        <a:lnSpc>
          <a:spcPct val="93000"/>
        </a:lnSpc>
        <a:spcBef>
          <a:spcPct val="0"/>
        </a:spcBef>
        <a:spcAft>
          <a:spcPts val="970"/>
        </a:spcAft>
        <a:buClr>
          <a:srgbClr val="000000"/>
        </a:buClr>
        <a:buSzPct val="100000"/>
        <a:buFont typeface="Times New Roman" panose="02020603050405020304" pitchFamily="18" charset="0"/>
        <a:defRPr sz="2177" kern="1200">
          <a:solidFill>
            <a:srgbClr val="000000"/>
          </a:solidFill>
          <a:latin typeface="+mn-lt"/>
          <a:ea typeface="+mn-ea"/>
          <a:cs typeface="+mn-cs"/>
        </a:defRPr>
      </a:lvl1pPr>
      <a:lvl2pPr marL="505503" indent="-194424" algn="l" defTabSz="305678" rtl="0" fontAlgn="base" hangingPunct="0">
        <a:lnSpc>
          <a:spcPct val="93000"/>
        </a:lnSpc>
        <a:spcBef>
          <a:spcPct val="0"/>
        </a:spcBef>
        <a:spcAft>
          <a:spcPts val="774"/>
        </a:spcAft>
        <a:buClr>
          <a:srgbClr val="000000"/>
        </a:buClr>
        <a:buSzPct val="100000"/>
        <a:buFont typeface="Times New Roman" panose="02020603050405020304" pitchFamily="18" charset="0"/>
        <a:defRPr sz="1905" kern="1200">
          <a:solidFill>
            <a:srgbClr val="000000"/>
          </a:solidFill>
          <a:latin typeface="+mn-lt"/>
          <a:ea typeface="+mn-ea"/>
          <a:cs typeface="+mn-cs"/>
        </a:defRPr>
      </a:lvl2pPr>
      <a:lvl3pPr marL="777698" indent="-155540" algn="l" defTabSz="305678" rtl="0" fontAlgn="base" hangingPunct="0">
        <a:lnSpc>
          <a:spcPct val="93000"/>
        </a:lnSpc>
        <a:spcBef>
          <a:spcPct val="0"/>
        </a:spcBef>
        <a:spcAft>
          <a:spcPts val="578"/>
        </a:spcAft>
        <a:buClr>
          <a:srgbClr val="000000"/>
        </a:buClr>
        <a:buSzPct val="100000"/>
        <a:buFont typeface="Times New Roman" panose="02020603050405020304" pitchFamily="18" charset="0"/>
        <a:defRPr sz="1633" kern="1200">
          <a:solidFill>
            <a:srgbClr val="000000"/>
          </a:solidFill>
          <a:latin typeface="+mn-lt"/>
          <a:ea typeface="+mn-ea"/>
          <a:cs typeface="+mn-cs"/>
        </a:defRPr>
      </a:lvl3pPr>
      <a:lvl4pPr marL="1088776" indent="-155540" algn="l" defTabSz="305678" rtl="0" fontAlgn="base" hangingPunct="0">
        <a:lnSpc>
          <a:spcPct val="93000"/>
        </a:lnSpc>
        <a:spcBef>
          <a:spcPct val="0"/>
        </a:spcBef>
        <a:spcAft>
          <a:spcPts val="392"/>
        </a:spcAft>
        <a:buClr>
          <a:srgbClr val="000000"/>
        </a:buClr>
        <a:buSzPct val="100000"/>
        <a:buFont typeface="Times New Roman" panose="02020603050405020304" pitchFamily="18" charset="0"/>
        <a:defRPr sz="1361" kern="1200">
          <a:solidFill>
            <a:srgbClr val="000000"/>
          </a:solidFill>
          <a:latin typeface="+mn-lt"/>
          <a:ea typeface="+mn-ea"/>
          <a:cs typeface="+mn-cs"/>
        </a:defRPr>
      </a:lvl4pPr>
      <a:lvl5pPr marL="1399855" indent="-155540" algn="l" defTabSz="305678" rtl="0" fontAlgn="base" hangingPunct="0">
        <a:lnSpc>
          <a:spcPct val="93000"/>
        </a:lnSpc>
        <a:spcBef>
          <a:spcPct val="0"/>
        </a:spcBef>
        <a:spcAft>
          <a:spcPts val="196"/>
        </a:spcAft>
        <a:buClr>
          <a:srgbClr val="000000"/>
        </a:buClr>
        <a:buSzPct val="100000"/>
        <a:buFont typeface="Times New Roman" panose="02020603050405020304" pitchFamily="18" charset="0"/>
        <a:defRPr sz="1361" kern="1200">
          <a:solidFill>
            <a:srgbClr val="000000"/>
          </a:solidFill>
          <a:latin typeface="+mn-lt"/>
          <a:ea typeface="+mn-ea"/>
          <a:cs typeface="+mn-cs"/>
        </a:defRPr>
      </a:lvl5pPr>
      <a:lvl6pPr marL="1710934" indent="-155540" algn="l" defTabSz="62215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6pPr>
      <a:lvl7pPr marL="2022013" indent="-155540" algn="l" defTabSz="62215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7pPr>
      <a:lvl8pPr marL="2333092" indent="-155540" algn="l" defTabSz="62215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8pPr>
      <a:lvl9pPr marL="2644171" indent="-155540" algn="l" defTabSz="622158" rtl="0" eaLnBrk="1" latinLnBrk="0" hangingPunct="1">
        <a:lnSpc>
          <a:spcPct val="90000"/>
        </a:lnSpc>
        <a:spcBef>
          <a:spcPts val="341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1pPr>
      <a:lvl2pPr marL="311079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2pPr>
      <a:lvl3pPr marL="622158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3pPr>
      <a:lvl4pPr marL="933237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4pPr>
      <a:lvl5pPr marL="1244315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5pPr>
      <a:lvl6pPr marL="1555394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6pPr>
      <a:lvl7pPr marL="1866473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7pPr>
      <a:lvl8pPr marL="2177552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8pPr>
      <a:lvl9pPr marL="2488631" algn="l" defTabSz="622158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2;&#1085;&#1080;&#1075;&#1072;.docx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6364" y="1916832"/>
            <a:ext cx="7772400" cy="1470025"/>
          </a:xfrm>
        </p:spPr>
        <p:txBody>
          <a:bodyPr/>
          <a:lstStyle/>
          <a:p>
            <a:r>
              <a:rPr lang="ru-RU" sz="6000" b="1" dirty="0" smtClean="0">
                <a:latin typeface="Monotype Corsiva" panose="03010101010201010101" pitchFamily="66" charset="0"/>
              </a:rPr>
              <a:t>«В гостях у сказки»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140968"/>
            <a:ext cx="7048872" cy="17526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Проект подготовили: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 учитель начальных классов </a:t>
            </a:r>
            <a:endParaRPr lang="ru-RU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Бонокина</a:t>
            </a:r>
            <a:r>
              <a:rPr lang="ru-RU" dirty="0" smtClean="0">
                <a:solidFill>
                  <a:schemeClr val="tx1"/>
                </a:solidFill>
              </a:rPr>
              <a:t> Т.Н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ученица </a:t>
            </a:r>
            <a:r>
              <a:rPr lang="ru-RU" dirty="0">
                <a:solidFill>
                  <a:schemeClr val="tx1"/>
                </a:solidFill>
              </a:rPr>
              <a:t>3б класса Доброва Злата</a:t>
            </a:r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2" name="prihodi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2588" y="60975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ошка в сказках русского наро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65" y="1916832"/>
            <a:ext cx="5931015" cy="41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98136"/>
            <a:ext cx="728276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00B050"/>
                </a:solidFill>
                <a:latin typeface="Monotype Corsiva" panose="03010101010201010101" pitchFamily="66" charset="0"/>
                <a:hlinkClick r:id="rId3" action="ppaction://hlinkfile"/>
              </a:rPr>
              <a:t>Сказочные коты</a:t>
            </a:r>
            <a:endParaRPr lang="ru-RU" sz="88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16832"/>
            <a:ext cx="2161717" cy="2947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707" y="4056782"/>
            <a:ext cx="1714500" cy="2105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1916832"/>
            <a:ext cx="2717886" cy="27178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5581" y="4056782"/>
            <a:ext cx="1638722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ifzona.ru/i/spas/14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87027"/>
            <a:ext cx="6120680" cy="5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8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24744"/>
            <a:ext cx="842493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Цель проекта: </a:t>
            </a:r>
            <a:r>
              <a:rPr lang="ru-RU" sz="4400" i="1" dirty="0" smtClean="0"/>
              <a:t>сочинить сказку</a:t>
            </a:r>
          </a:p>
          <a:p>
            <a:endParaRPr lang="ru-RU" dirty="0" smtClean="0"/>
          </a:p>
          <a:p>
            <a:r>
              <a:rPr lang="ru-RU" sz="4400" dirty="0" smtClean="0"/>
              <a:t>Задачи:</a:t>
            </a:r>
            <a:endParaRPr lang="ru-RU" dirty="0" smtClean="0"/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200" i="1" dirty="0" smtClean="0"/>
              <a:t>Научиться различать виды русских народных сказок.</a:t>
            </a: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200" i="1" dirty="0" smtClean="0"/>
              <a:t>Познакомиться с признаками сказок о животных.</a:t>
            </a:r>
          </a:p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ru-RU" sz="3200" i="1" dirty="0" smtClean="0"/>
              <a:t>Через работу со сказкой разбудить свои творческие способности.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85905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1" y="1073457"/>
            <a:ext cx="4439939" cy="314287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72000" y="105273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/>
              <a:t>Что такое сказка?»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0322" y="4781844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Слово «сказка» в его современном смысле появилось только в 17 веке. До этого говорили «байка» или «</a:t>
            </a:r>
            <a:r>
              <a:rPr lang="ru-RU" sz="2400" dirty="0" err="1" smtClean="0"/>
              <a:t>басень</a:t>
            </a:r>
            <a:r>
              <a:rPr lang="ru-RU" sz="2400" dirty="0" smtClean="0"/>
              <a:t>» (от слова «баять» – рассказывать).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14408" y="1629233"/>
            <a:ext cx="44639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Сказка – жанр произведений </a:t>
            </a:r>
          </a:p>
          <a:p>
            <a:pPr algn="just"/>
            <a:r>
              <a:rPr lang="ru-RU" sz="2400" dirty="0" smtClean="0"/>
              <a:t>в фольклоре и литературе, </a:t>
            </a:r>
          </a:p>
          <a:p>
            <a:pPr algn="just"/>
            <a:r>
              <a:rPr lang="ru-RU" sz="2400" dirty="0" smtClean="0"/>
              <a:t>Произведения которых выражены </a:t>
            </a:r>
          </a:p>
          <a:p>
            <a:pPr algn="just"/>
            <a:r>
              <a:rPr lang="ru-RU" sz="2400" dirty="0"/>
              <a:t>в</a:t>
            </a:r>
            <a:r>
              <a:rPr lang="ru-RU" sz="2400" dirty="0" smtClean="0"/>
              <a:t> прозаическом либо в стихотворной</a:t>
            </a:r>
          </a:p>
          <a:p>
            <a:pPr algn="just"/>
            <a:r>
              <a:rPr lang="ru-RU" sz="2400" dirty="0" smtClean="0"/>
              <a:t>Форме, содержание которых основывается на вымысле.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59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4190" y="983601"/>
            <a:ext cx="3443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Виды сказок</a:t>
            </a:r>
            <a:endParaRPr lang="ru-RU" sz="5400" b="1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4" y="1754913"/>
            <a:ext cx="2420322" cy="3097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79" y="4077072"/>
            <a:ext cx="2542252" cy="1804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754913"/>
            <a:ext cx="2621507" cy="265808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965577" y="2827902"/>
            <a:ext cx="2889754" cy="951058"/>
            <a:chOff x="2965577" y="2827902"/>
            <a:chExt cx="2889754" cy="95105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5577" y="2827902"/>
              <a:ext cx="2889754" cy="95105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313079" y="3041821"/>
              <a:ext cx="2322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В</a:t>
              </a:r>
              <a:r>
                <a:rPr lang="ru-RU" sz="2800" b="1" dirty="0" smtClean="0"/>
                <a:t>олшебные</a:t>
              </a:r>
              <a:endParaRPr lang="ru-RU" sz="2800" b="1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42844" y="5000636"/>
            <a:ext cx="2889754" cy="951058"/>
            <a:chOff x="142844" y="5000636"/>
            <a:chExt cx="2889754" cy="95105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844" y="5000636"/>
              <a:ext cx="2889754" cy="951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75971" y="5197705"/>
              <a:ext cx="1867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/>
                <a:t>Бытовые</a:t>
              </a:r>
              <a:endParaRPr lang="ru-RU" sz="28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163019" y="4722176"/>
            <a:ext cx="2895851" cy="951058"/>
            <a:chOff x="6163019" y="4722176"/>
            <a:chExt cx="2895851" cy="95105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3019" y="4722176"/>
              <a:ext cx="2895851" cy="9510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8184" y="4963865"/>
              <a:ext cx="23655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 smtClean="0"/>
                <a:t>О животных</a:t>
              </a:r>
              <a:endParaRPr lang="ru-RU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5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428548" y="4072412"/>
            <a:ext cx="3456732" cy="1737511"/>
            <a:chOff x="2785402" y="2650803"/>
            <a:chExt cx="3456732" cy="173751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5402" y="2650803"/>
              <a:ext cx="3456732" cy="173751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65595" y="3011726"/>
              <a:ext cx="30963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/>
                <a:t>«Скоро </a:t>
              </a:r>
              <a:r>
                <a:rPr lang="ru-RU" sz="2000" b="1" dirty="0"/>
                <a:t>сказка сказывается, да не скоро дело </a:t>
              </a:r>
              <a:r>
                <a:rPr lang="ru-RU" sz="2000" b="1" dirty="0" smtClean="0"/>
                <a:t>делается»</a:t>
              </a:r>
              <a:endParaRPr lang="ru-RU" sz="20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8278" y="741773"/>
            <a:ext cx="86036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b="1" dirty="0" smtClean="0">
                <a:latin typeface="Monotype Corsiva" panose="03010101010201010101" pitchFamily="66" charset="0"/>
              </a:rPr>
              <a:t>Композиция сказки</a:t>
            </a:r>
            <a:endParaRPr lang="ru-RU" sz="8800" b="1" dirty="0">
              <a:latin typeface="Monotype Corsiva" panose="03010101010201010101" pitchFamily="66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534825" y="4221088"/>
            <a:ext cx="3168352" cy="1440160"/>
            <a:chOff x="2895921" y="2335390"/>
            <a:chExt cx="3168352" cy="1440160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895921" y="2335390"/>
              <a:ext cx="3168352" cy="1440160"/>
              <a:chOff x="558176" y="2251459"/>
              <a:chExt cx="3168352" cy="1440160"/>
            </a:xfrm>
          </p:grpSpPr>
          <p:sp>
            <p:nvSpPr>
              <p:cNvPr id="3" name="Блок-схема: альтернативный процесс 2"/>
              <p:cNvSpPr/>
              <p:nvPr/>
            </p:nvSpPr>
            <p:spPr bwMode="auto">
              <a:xfrm>
                <a:off x="558176" y="2251459"/>
                <a:ext cx="3168352" cy="1440160"/>
              </a:xfrm>
              <a:prstGeom prst="flowChartAlternateProcess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</a:pPr>
                <a:endParaRPr kumimoji="0" lang="ru-RU" sz="1800" b="0" i="0" u="none" strike="noStrike" cap="none" normalizeH="0" baseline="0" dirty="0" smtClean="0">
                  <a:ln>
                    <a:noFill/>
                  </a:ln>
                  <a:effectLst/>
                  <a:latin typeface="Arial" panose="020B0604020202020204" pitchFamily="34" charset="0"/>
                  <a:ea typeface="MS Gothic" panose="020B0609070205080204" pitchFamily="49" charset="-128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51199" y="2545593"/>
                <a:ext cx="18473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ru-RU" sz="4400" b="1" dirty="0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3202080" y="2455306"/>
              <a:ext cx="277287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/>
                <a:t>«Это присказка, а вот - сказка чередом </a:t>
              </a:r>
              <a:r>
                <a:rPr lang="ru-RU" sz="2400" b="1" dirty="0" smtClean="0"/>
                <a:t>пойдет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188323"/>
            <a:ext cx="3548180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585" y="2268600"/>
            <a:ext cx="3462828" cy="17375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0181" y="980728"/>
            <a:ext cx="86036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latin typeface="Monotype Corsiva" panose="03010101010201010101" pitchFamily="66" charset="0"/>
              </a:rPr>
              <a:t>Композиция сказки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4081009"/>
            <a:ext cx="3819646" cy="1800200"/>
            <a:chOff x="539552" y="4221088"/>
            <a:chExt cx="3819646" cy="1800200"/>
          </a:xfrm>
        </p:grpSpPr>
        <p:sp>
          <p:nvSpPr>
            <p:cNvPr id="7" name="Двойная волна 6"/>
            <p:cNvSpPr/>
            <p:nvPr/>
          </p:nvSpPr>
          <p:spPr bwMode="auto">
            <a:xfrm>
              <a:off x="539552" y="4221088"/>
              <a:ext cx="3819646" cy="1800200"/>
            </a:xfrm>
            <a:prstGeom prst="doubleWav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683568" y="4521023"/>
              <a:ext cx="367563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smtClean="0"/>
                <a:t>«В </a:t>
              </a:r>
              <a:r>
                <a:rPr lang="ru-RU" sz="2400" b="1" dirty="0"/>
                <a:t>некотором царстве, тридесятом </a:t>
              </a:r>
              <a:r>
                <a:rPr lang="ru-RU" sz="2400" b="1" dirty="0" smtClean="0"/>
                <a:t>государстве»</a:t>
              </a:r>
              <a:endParaRPr lang="ru-RU" sz="2400" b="1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940152" y="4569224"/>
            <a:ext cx="2594143" cy="1152128"/>
            <a:chOff x="5364088" y="4725144"/>
            <a:chExt cx="2594143" cy="1152128"/>
          </a:xfrm>
        </p:grpSpPr>
        <p:sp>
          <p:nvSpPr>
            <p:cNvPr id="6" name="Волна 5"/>
            <p:cNvSpPr/>
            <p:nvPr/>
          </p:nvSpPr>
          <p:spPr bwMode="auto">
            <a:xfrm>
              <a:off x="5364088" y="4725144"/>
              <a:ext cx="2592288" cy="1152128"/>
            </a:xfrm>
            <a:prstGeom prst="wav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381885" y="5070375"/>
              <a:ext cx="25763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smtClean="0"/>
                <a:t>«Жили-были...»</a:t>
              </a:r>
              <a:endParaRPr lang="ru-RU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2380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9843" y="596604"/>
            <a:ext cx="9705673" cy="234716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2987824" y="2454371"/>
            <a:ext cx="3182388" cy="1457070"/>
            <a:chOff x="2899410" y="4293096"/>
            <a:chExt cx="3182388" cy="145707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99410" y="4293096"/>
              <a:ext cx="3182388" cy="1457070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3033323" y="4636910"/>
              <a:ext cx="28488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 smtClean="0"/>
                <a:t>Концовка</a:t>
              </a:r>
              <a:endParaRPr lang="ru-RU" sz="4400" b="1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95536" y="4149764"/>
            <a:ext cx="3600400" cy="1670050"/>
            <a:chOff x="395536" y="4149764"/>
            <a:chExt cx="3600400" cy="1670050"/>
          </a:xfrm>
        </p:grpSpPr>
        <p:sp>
          <p:nvSpPr>
            <p:cNvPr id="8" name="Блок-схема: подготовка 7"/>
            <p:cNvSpPr/>
            <p:nvPr/>
          </p:nvSpPr>
          <p:spPr bwMode="auto">
            <a:xfrm>
              <a:off x="395536" y="4149764"/>
              <a:ext cx="3600400" cy="1670050"/>
            </a:xfrm>
            <a:prstGeom prst="flowChartPreparation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</a:pPr>
              <a:endParaRPr kumimoji="0" lang="ru-RU" sz="1800" b="0" i="0" u="none" strike="noStrike" cap="none" normalizeH="0" baseline="0" smtClean="0">
                <a:ln>
                  <a:noFill/>
                </a:ln>
                <a:effectLst/>
                <a:latin typeface="Arial" panose="020B060402020202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43608" y="4350227"/>
              <a:ext cx="295232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smtClean="0"/>
                <a:t>«Я </a:t>
              </a:r>
              <a:r>
                <a:rPr lang="ru-RU" sz="2000" b="1" dirty="0"/>
                <a:t>там был, мед-пиво пил, по усам текло, а в рот не </a:t>
              </a:r>
              <a:r>
                <a:rPr lang="ru-RU" sz="2000" b="1" dirty="0" smtClean="0"/>
                <a:t>попало»</a:t>
              </a:r>
              <a:endParaRPr lang="ru-RU" sz="2000" b="1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004048" y="4170625"/>
            <a:ext cx="3615241" cy="1682642"/>
            <a:chOff x="4860032" y="4137172"/>
            <a:chExt cx="3615241" cy="1682642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0032" y="4137172"/>
              <a:ext cx="3615241" cy="16826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66691" y="4655540"/>
              <a:ext cx="28836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/>
                <a:t>«Живут-поживают…»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30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1268760"/>
            <a:ext cx="4067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Самым древним видом являются сказки о животных. В них свой круг героев. Животные разговаривают и ведут себя как люди. Лиса всегда хитрая, волк глуп и жаден, заяц труслив, …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06167"/>
            <a:ext cx="4401259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052736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Сказки о животных классифицируется по главному герою (тематическая классификация). Такая классификация приведена в указателе сказочных сюжетов мирового </a:t>
            </a:r>
            <a:r>
              <a:rPr lang="ru-RU" sz="2400" b="1" dirty="0" smtClean="0"/>
              <a:t>фольклора:</a:t>
            </a:r>
          </a:p>
          <a:p>
            <a:r>
              <a:rPr lang="ru-RU" sz="2400" b="1" dirty="0" smtClean="0"/>
              <a:t>1.</a:t>
            </a:r>
            <a:r>
              <a:rPr lang="ru-RU" sz="2400" b="1" dirty="0" smtClean="0"/>
              <a:t>Дикие </a:t>
            </a:r>
            <a:r>
              <a:rPr lang="ru-RU" sz="2400" b="1" dirty="0" smtClean="0"/>
              <a:t>животные.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/>
              <a:t>Лиса.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/>
              <a:t>Другие дикие животные.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/>
              <a:t>Дикие </a:t>
            </a:r>
            <a:r>
              <a:rPr lang="ru-RU" sz="2400" b="1" dirty="0" smtClean="0"/>
              <a:t>и домашние животные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/>
              <a:t>Человек </a:t>
            </a:r>
            <a:r>
              <a:rPr lang="ru-RU" sz="2400" b="1" dirty="0" smtClean="0"/>
              <a:t>и дикие животные.</a:t>
            </a:r>
          </a:p>
          <a:p>
            <a:r>
              <a:rPr lang="ru-RU" sz="2400" b="1" dirty="0" smtClean="0"/>
              <a:t>2.</a:t>
            </a:r>
            <a:r>
              <a:rPr lang="ru-RU" sz="2400" b="1" dirty="0" smtClean="0"/>
              <a:t>Домашние </a:t>
            </a:r>
            <a:r>
              <a:rPr lang="ru-RU" sz="2400" b="1" dirty="0" smtClean="0"/>
              <a:t>животные.</a:t>
            </a:r>
          </a:p>
          <a:p>
            <a:r>
              <a:rPr lang="ru-RU" sz="2400" b="1" dirty="0" smtClean="0"/>
              <a:t>3.Птицы </a:t>
            </a:r>
            <a:r>
              <a:rPr lang="ru-RU" sz="2400" b="1" dirty="0" smtClean="0"/>
              <a:t>и рыбы.</a:t>
            </a:r>
          </a:p>
          <a:p>
            <a:r>
              <a:rPr lang="ru-RU" sz="2400" b="1" dirty="0" smtClean="0"/>
              <a:t>4.Другие </a:t>
            </a:r>
            <a:r>
              <a:rPr lang="ru-RU" sz="2400" b="1" dirty="0" smtClean="0"/>
              <a:t>животные, предметы, растения и явления природы.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446" y="2204864"/>
            <a:ext cx="3792048" cy="29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S Gothic" panose="020B0609070205080204" pitchFamily="49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103_iom</Template>
  <TotalTime>747</TotalTime>
  <Words>271</Words>
  <Application>Microsoft Office PowerPoint</Application>
  <PresentationFormat>Экран (4:3)</PresentationFormat>
  <Paragraphs>43</Paragraphs>
  <Slides>11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 Unicode MS</vt:lpstr>
      <vt:lpstr>MS Gothic</vt:lpstr>
      <vt:lpstr>Arial</vt:lpstr>
      <vt:lpstr>Calibri</vt:lpstr>
      <vt:lpstr>Monotype Corsiva</vt:lpstr>
      <vt:lpstr>Times New Roman</vt:lpstr>
      <vt:lpstr>Wingdings</vt:lpstr>
      <vt:lpstr>Тема Office</vt:lpstr>
      <vt:lpstr>1_Тема Office</vt:lpstr>
      <vt:lpstr>«В гостях у сказки»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 гостях у сказки»</dc:title>
  <dc:creator>евгений бонокин</dc:creator>
  <cp:lastModifiedBy>евгений бонокин</cp:lastModifiedBy>
  <cp:revision>38</cp:revision>
  <dcterms:created xsi:type="dcterms:W3CDTF">2015-01-18T14:15:29Z</dcterms:created>
  <dcterms:modified xsi:type="dcterms:W3CDTF">2015-03-10T17:05:23Z</dcterms:modified>
</cp:coreProperties>
</file>